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3236-3DD2-4476-AB55-2D95866B1128}" type="datetimeFigureOut">
              <a:rPr lang="tr-TR" smtClean="0"/>
              <a:pPr/>
              <a:t>05.10.2021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7B9BD8-D924-4A22-8BD1-0E2F60D52E4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3236-3DD2-4476-AB55-2D95866B1128}" type="datetimeFigureOut">
              <a:rPr lang="tr-TR" smtClean="0"/>
              <a:pPr/>
              <a:t>05.10.2021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9BD8-D924-4A22-8BD1-0E2F60D52E4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3236-3DD2-4476-AB55-2D95866B1128}" type="datetimeFigureOut">
              <a:rPr lang="tr-TR" smtClean="0"/>
              <a:pPr/>
              <a:t>05.10.2021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9BD8-D924-4A22-8BD1-0E2F60D52E4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3236-3DD2-4476-AB55-2D95866B1128}" type="datetimeFigureOut">
              <a:rPr lang="tr-TR" smtClean="0"/>
              <a:pPr/>
              <a:t>05.10.2021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7B9BD8-D924-4A22-8BD1-0E2F60D52E4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3236-3DD2-4476-AB55-2D95866B1128}" type="datetimeFigureOut">
              <a:rPr lang="tr-TR" smtClean="0"/>
              <a:pPr/>
              <a:t>05.10.2021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9BD8-D924-4A22-8BD1-0E2F60D52E4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3236-3DD2-4476-AB55-2D95866B1128}" type="datetimeFigureOut">
              <a:rPr lang="tr-TR" smtClean="0"/>
              <a:pPr/>
              <a:t>05.10.2021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9BD8-D924-4A22-8BD1-0E2F60D52E4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3236-3DD2-4476-AB55-2D95866B1128}" type="datetimeFigureOut">
              <a:rPr lang="tr-TR" smtClean="0"/>
              <a:pPr/>
              <a:t>05.10.2021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B7B9BD8-D924-4A22-8BD1-0E2F60D52E4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3236-3DD2-4476-AB55-2D95866B1128}" type="datetimeFigureOut">
              <a:rPr lang="tr-TR" smtClean="0"/>
              <a:pPr/>
              <a:t>05.10.2021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9BD8-D924-4A22-8BD1-0E2F60D52E4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3236-3DD2-4476-AB55-2D95866B1128}" type="datetimeFigureOut">
              <a:rPr lang="tr-TR" smtClean="0"/>
              <a:pPr/>
              <a:t>05.10.2021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9BD8-D924-4A22-8BD1-0E2F60D52E4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3236-3DD2-4476-AB55-2D95866B1128}" type="datetimeFigureOut">
              <a:rPr lang="tr-TR" smtClean="0"/>
              <a:pPr/>
              <a:t>05.10.2021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9BD8-D924-4A22-8BD1-0E2F60D52E4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3236-3DD2-4476-AB55-2D95866B1128}" type="datetimeFigureOut">
              <a:rPr lang="tr-TR" smtClean="0"/>
              <a:pPr/>
              <a:t>05.10.2021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9BD8-D924-4A22-8BD1-0E2F60D52E4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DB3236-3DD2-4476-AB55-2D95866B1128}" type="datetimeFigureOut">
              <a:rPr lang="tr-TR" smtClean="0"/>
              <a:pPr/>
              <a:t>05.10.2021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7B9BD8-D924-4A22-8BD1-0E2F60D52E4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Resim" descr="076ce4bd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4 Resim" descr="photo163301450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1500174"/>
            <a:ext cx="4762500" cy="47625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0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076ce4bd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Proje dergisinin hazırlanması ve projenin tamamlanması.</a:t>
            </a:r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Hangi etkinlikler yapılacak?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076ce4bd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4414" y="2857496"/>
            <a:ext cx="6929486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Dinlediğiniz için teşekkürler</a:t>
            </a:r>
            <a:br>
              <a:rPr lang="tr-TR" dirty="0" smtClean="0"/>
            </a:br>
            <a:r>
              <a:rPr lang="tr-TR" dirty="0" smtClean="0"/>
              <a:t>aklınıza takılan sorular var mı?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076ce4bd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4 İçerik Yer Tutucusu" descr="photo1633014483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00232" y="0"/>
            <a:ext cx="4786346" cy="67696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076ce4bd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KÜLTÜR TRENİNDE YOLCULUK NEDİR?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/>
              <a:t>İMAM HATİP ORTAOKULU ÖĞRETMENLERİ TARAFINDAN YÜRÜTÜLEN PROJEMİZ, DİN ÖĞRETİMİ GENEL MÜDÜRLÜĞÜ ERDEM DESTEK PROGRAMI KAPSAMINDADIR. TÜRKİYE’DE  DİN ÖĞRETİMİ TARAFINDAN YÜRÜTÜLEN 130 PROJEDEN BİRİ OLUP BURDUR’DA TEKDİR.</a:t>
            </a:r>
          </a:p>
          <a:p>
            <a:pPr algn="ctr">
              <a:buNone/>
            </a:pPr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941168"/>
            <a:ext cx="1828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076ce4bd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PROJENİN GEREKÇESİ NEDİR?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 dirty="0" smtClean="0"/>
              <a:t>Yabancı uyruklu öğrencilerin uyum süreçlerinin uzun sürüyor olması, 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Türk öğrencilerinin de misafirimiz olan göçmen öğrencilerin kültürel ve sosyal değerlerine yabancı olmaları.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Resim" descr="076ce4bd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Hangi etkinlikler </a:t>
            </a:r>
            <a:r>
              <a:rPr lang="tr-TR" dirty="0" err="1" smtClean="0">
                <a:solidFill>
                  <a:schemeClr val="tx1"/>
                </a:solidFill>
              </a:rPr>
              <a:t>yapilacak</a:t>
            </a:r>
            <a:r>
              <a:rPr lang="tr-TR" dirty="0" smtClean="0">
                <a:solidFill>
                  <a:schemeClr val="tx1"/>
                </a:solidFill>
              </a:rPr>
              <a:t>?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GEZİLER</a:t>
            </a:r>
          </a:p>
          <a:p>
            <a:pPr algn="ctr">
              <a:buNone/>
            </a:pPr>
            <a:r>
              <a:rPr lang="tr-TR" dirty="0" smtClean="0"/>
              <a:t>1.GÜN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just">
              <a:buNone/>
            </a:pPr>
            <a:endParaRPr lang="tr-TR" sz="2000" dirty="0" smtClean="0"/>
          </a:p>
          <a:p>
            <a:pPr algn="just">
              <a:buNone/>
            </a:pPr>
            <a:r>
              <a:rPr lang="tr-TR" sz="2000" dirty="0" smtClean="0"/>
              <a:t>SUSUZ KERVANSARAYI                 İNCİRHAN                      KREMNA ANTİK KENTİ </a:t>
            </a:r>
            <a:endParaRPr lang="tr-TR" sz="2000" dirty="0"/>
          </a:p>
        </p:txBody>
      </p:sp>
      <p:pic>
        <p:nvPicPr>
          <p:cNvPr id="4" name="3 Resim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000372"/>
            <a:ext cx="2714625" cy="1685925"/>
          </a:xfrm>
          <a:prstGeom prst="rect">
            <a:avLst/>
          </a:prstGeom>
        </p:spPr>
      </p:pic>
      <p:pic>
        <p:nvPicPr>
          <p:cNvPr id="5" name="4 Resim" descr="indir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3000372"/>
            <a:ext cx="2790825" cy="1638300"/>
          </a:xfrm>
          <a:prstGeom prst="rect">
            <a:avLst/>
          </a:prstGeom>
        </p:spPr>
      </p:pic>
      <p:pic>
        <p:nvPicPr>
          <p:cNvPr id="6" name="5 Resim" descr="indi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6116" y="3000372"/>
            <a:ext cx="2643187" cy="1641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076ce4bd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Hangi etkinlikler yapılacak?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GEZİLER</a:t>
            </a:r>
          </a:p>
          <a:p>
            <a:pPr algn="ctr">
              <a:buNone/>
            </a:pPr>
            <a:r>
              <a:rPr lang="tr-TR" dirty="0" smtClean="0"/>
              <a:t>2.GÜN</a:t>
            </a:r>
            <a:r>
              <a:rPr lang="tr-TR" dirty="0" smtClean="0"/>
              <a:t> 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4" name="3 Resim" descr="indir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3071810"/>
            <a:ext cx="3643318" cy="20402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076ce4bd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Hangi etkinlikler yapılacak?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ÇOCUK OYUNLARI OYNANACAK(Gezilerde)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6" name="5 Resim" descr="indir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2786058"/>
            <a:ext cx="4395808" cy="2580474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076ce4bd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Hangi etkinlikler yapılacak?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YÖRESEL LEZZETLER TADILACAK (Gezilerde)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6" name="5 Resim" descr="kadin-meclisi-nden-yoresel-lezzetler-yarismasi-11345899_235_os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2571744"/>
            <a:ext cx="6217298" cy="3405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076ce4bd9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Hangi etkinlikler yapılacak?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SÖZLÜ EDEBİYAT ÜRÜNLERİ (Masal, Mani, Ninni, vb.) ARAŞTIRILIP DERLENECEK.</a:t>
            </a:r>
          </a:p>
          <a:p>
            <a:pPr>
              <a:buNone/>
            </a:pPr>
            <a:r>
              <a:rPr lang="tr-TR" dirty="0" smtClean="0"/>
              <a:t>Aile bu konuda çocuklara rehberlik yapacak.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7" name="6 Resim" descr="8707_sozlu_2-300x26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3143248"/>
            <a:ext cx="2857500" cy="25146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871</TotalTime>
  <Words>137</Words>
  <Application>Microsoft Office PowerPoint</Application>
  <PresentationFormat>Ekran Gösterisi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Gezinti</vt:lpstr>
      <vt:lpstr>Slayt 1</vt:lpstr>
      <vt:lpstr>Slayt 2</vt:lpstr>
      <vt:lpstr>KÜLTÜR TRENİNDE YOLCULUK NEDİR?</vt:lpstr>
      <vt:lpstr>PROJENİN GEREKÇESİ NEDİR?</vt:lpstr>
      <vt:lpstr>Hangi etkinlikler yapilacak?</vt:lpstr>
      <vt:lpstr>Hangi etkinlikler yapılacak?</vt:lpstr>
      <vt:lpstr>Hangi etkinlikler yapılacak?</vt:lpstr>
      <vt:lpstr>Hangi etkinlikler yapılacak?</vt:lpstr>
      <vt:lpstr>Hangi etkinlikler yapılacak?</vt:lpstr>
      <vt:lpstr>Hangi etkinlikler yapılacak?</vt:lpstr>
      <vt:lpstr>Dinlediğiniz için teşekkürler aklınıza takılan sorular var mı?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iso</dc:creator>
  <cp:lastModifiedBy>pc</cp:lastModifiedBy>
  <cp:revision>87</cp:revision>
  <dcterms:created xsi:type="dcterms:W3CDTF">2021-10-04T16:46:46Z</dcterms:created>
  <dcterms:modified xsi:type="dcterms:W3CDTF">2021-10-05T08:08:53Z</dcterms:modified>
</cp:coreProperties>
</file>